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73" r:id="rId10"/>
    <p:sldId id="269" r:id="rId11"/>
    <p:sldId id="272" r:id="rId12"/>
    <p:sldId id="274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2" autoAdjust="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511871"/>
            <a:ext cx="7513028" cy="211126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РАСПРОСТРАНЕНИЯ ТРЕЩИН В КЕРАМИКЕ ИЗ ГИДРОКСИАПАТИТА</a:t>
            </a: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90" y="3465157"/>
            <a:ext cx="6427430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к докладу </a:t>
            </a:r>
          </a:p>
          <a:p>
            <a:pPr algn="l" fontAlgn="base"/>
            <a:r>
              <a:rPr lang="ru-RU" sz="1500" b="1" dirty="0"/>
              <a:t>«Научная сессия ТУСУР – 2022»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45A4-CCF4-4B82-9838-4549BDE102E9}"/>
              </a:ext>
            </a:extLst>
          </p:cNvPr>
          <p:cNvSpPr txBox="1"/>
          <p:nvPr/>
        </p:nvSpPr>
        <p:spPr>
          <a:xfrm>
            <a:off x="409789" y="4640773"/>
            <a:ext cx="6966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Соавторы</a:t>
            </a:r>
            <a:r>
              <a:rPr lang="en-US" sz="1350" dirty="0"/>
              <a:t>:</a:t>
            </a:r>
            <a:r>
              <a:rPr lang="ru-RU" sz="1350" dirty="0"/>
              <a:t> Д.Д. Скоробогатов, студент каф. КСУП, А.Е. Резванова, </a:t>
            </a:r>
            <a:r>
              <a:rPr lang="ru-RU" sz="1350" dirty="0" err="1"/>
              <a:t>мнс</a:t>
            </a:r>
            <a:r>
              <a:rPr lang="ru-RU" sz="1350" dirty="0"/>
              <a:t>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90" y="4917772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96293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83905" y="5548815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41DB5-A08E-4ECD-9154-3429A761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783"/>
            <a:ext cx="2713856" cy="3101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E193C-47DE-46FB-8B58-084FCCAD5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87" y="1966783"/>
            <a:ext cx="2713855" cy="31015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797482-0A27-43EF-8DC0-FE835C825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67" y="1966781"/>
            <a:ext cx="2713855" cy="3101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180750-16FE-4C53-864F-2E2949D20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09" y="1967618"/>
            <a:ext cx="2712391" cy="309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129725" y="540835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901481"/>
            <a:ext cx="2601281" cy="29728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874790"/>
            <a:ext cx="7765322" cy="83674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3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28F673-3032-4312-9B7E-3473A9DD3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57736"/>
              </p:ext>
            </p:extLst>
          </p:nvPr>
        </p:nvGraphicFramePr>
        <p:xfrm>
          <a:off x="770403" y="1771203"/>
          <a:ext cx="7765322" cy="4514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132">
                  <a:extLst>
                    <a:ext uri="{9D8B030D-6E8A-4147-A177-3AD203B41FA5}">
                      <a16:colId xmlns:a16="http://schemas.microsoft.com/office/drawing/2014/main" val="1657072100"/>
                    </a:ext>
                  </a:extLst>
                </a:gridCol>
                <a:gridCol w="2876095">
                  <a:extLst>
                    <a:ext uri="{9D8B030D-6E8A-4147-A177-3AD203B41FA5}">
                      <a16:colId xmlns:a16="http://schemas.microsoft.com/office/drawing/2014/main" val="2787588660"/>
                    </a:ext>
                  </a:extLst>
                </a:gridCol>
                <a:gridCol w="2876095">
                  <a:extLst>
                    <a:ext uri="{9D8B030D-6E8A-4147-A177-3AD203B41FA5}">
                      <a16:colId xmlns:a16="http://schemas.microsoft.com/office/drawing/2014/main" val="506951541"/>
                    </a:ext>
                  </a:extLst>
                </a:gridCol>
              </a:tblGrid>
              <a:tr h="298789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</a:rPr>
                        <a:t>Описание образца</a:t>
                      </a:r>
                      <a:endParaRPr lang="ru-RU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</a:rPr>
                        <a:t>Пористость</a:t>
                      </a:r>
                      <a:endParaRPr lang="ru-RU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Прочность на сжатие</a:t>
                      </a:r>
                      <a:endParaRPr lang="ru-RU" sz="10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416296607"/>
                  </a:ext>
                </a:extLst>
              </a:tr>
              <a:tr h="34410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27.5%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088546593"/>
                  </a:ext>
                </a:extLst>
              </a:tr>
              <a:tr h="32781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Коммерческий ГА спечённый при температуре 1000°C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40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956922280"/>
                  </a:ext>
                </a:extLst>
              </a:tr>
              <a:tr h="20908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Коммерческий ГА спечённый при температуре больше 1000°C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</a:rPr>
                        <a:t>80</a:t>
                      </a:r>
                      <a:r>
                        <a:rPr lang="ru-RU" sz="1200" dirty="0">
                          <a:effectLst/>
                        </a:rPr>
                        <a:t>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703096664"/>
                  </a:ext>
                </a:extLst>
              </a:tr>
              <a:tr h="43972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Каркас из ГА с микропорами диаметром 5.96 нм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50 ± 0.35%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110 ± 18.5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848606178"/>
                  </a:ext>
                </a:extLst>
              </a:tr>
              <a:tr h="35805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Каркас из ГА с микропорами диаметром 16.2 нм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50 ± 0.35%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70.9 ± 8.8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793275601"/>
                  </a:ext>
                </a:extLst>
              </a:tr>
              <a:tr h="20575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Синтезированный ГА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35 МПа (диаметральная)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530906135"/>
                  </a:ext>
                </a:extLst>
              </a:tr>
              <a:tr h="23804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Кортикальная кость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15%-31%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88.3-163.8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216335431"/>
                  </a:ext>
                </a:extLst>
              </a:tr>
              <a:tr h="260528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Дентин 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</a:rPr>
                        <a:t>2.05%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250-350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36925754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Эмаль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</a:rPr>
                        <a:t>1.95%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95-370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079327282"/>
                  </a:ext>
                </a:extLst>
              </a:tr>
              <a:tr h="25811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Comsol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5.8%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117.9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667691707"/>
                  </a:ext>
                </a:extLst>
              </a:tr>
              <a:tr h="2523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11.2%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74.6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752284073"/>
                  </a:ext>
                </a:extLst>
              </a:tr>
              <a:tr h="2519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18.2%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63.8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418231607"/>
                  </a:ext>
                </a:extLst>
              </a:tr>
              <a:tr h="19833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26.5%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36.7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17032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/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вектор узловых сил и моментов;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вектор узловых перемещений;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матрица жёсткости элемента.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1185</TotalTime>
  <Words>1448</Words>
  <Application>Microsoft Office PowerPoint</Application>
  <PresentationFormat>Экран (4:3)</PresentationFormat>
  <Paragraphs>152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Cambria Math</vt:lpstr>
      <vt:lpstr>Times New Roman</vt:lpstr>
      <vt:lpstr>Wingdings 2</vt:lpstr>
      <vt:lpstr>Ретро</vt:lpstr>
      <vt:lpstr>МОДЕЛИРОВАНИЕ РАСПРОСТРАНЕНИЯ ТРЕЩИН В КЕРАМИКЕ ИЗ ГИДРОКСИАПАТИТА    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Математическая модель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98</cp:revision>
  <dcterms:created xsi:type="dcterms:W3CDTF">2020-12-15T10:38:18Z</dcterms:created>
  <dcterms:modified xsi:type="dcterms:W3CDTF">2022-06-03T13:41:11Z</dcterms:modified>
</cp:coreProperties>
</file>